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710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90454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5724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4053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48823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206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5656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09269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1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7979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9357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6298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5344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2941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3114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251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1601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2879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B87F370-1D84-497B-BDE8-3E45CD6FE15E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49D013D-82CB-4125-AC3F-A057097289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4997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Игровое приложение «Дорога жизни»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 rot="21443699">
            <a:off x="6239069" y="4559565"/>
            <a:ext cx="4802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Разработала Шандроха Полина Викторовна</a:t>
            </a:r>
          </a:p>
          <a:p>
            <a:r>
              <a:rPr lang="ru-RU" dirty="0" smtClean="0"/>
              <a:t>Учащаяся 2 курса группы ПЗТ-40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6119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19025" y="374781"/>
            <a:ext cx="2928256" cy="657808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400" dirty="0" smtClean="0"/>
              <a:t>Введение</a:t>
            </a:r>
            <a:endParaRPr lang="ru-RU" sz="4400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85800" y="1667068"/>
            <a:ext cx="10394707" cy="37075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600" dirty="0" smtClean="0"/>
              <a:t>Автором</a:t>
            </a:r>
            <a:r>
              <a:rPr lang="en-US" sz="1600" dirty="0" smtClean="0"/>
              <a:t> </a:t>
            </a:r>
            <a:r>
              <a:rPr lang="ru-RU" sz="1600" dirty="0" smtClean="0"/>
              <a:t>ДАННОГО ПРИЛОЖЕНИЯ ЯВЛЯЕТСЯ Шандроха Полина Викторовна, учащаяся 2 курса группы ПЗТ-40, УО «Гродненский политехнический колледж».</a:t>
            </a:r>
          </a:p>
          <a:p>
            <a:pPr marL="0" indent="0">
              <a:buNone/>
            </a:pPr>
            <a:r>
              <a:rPr lang="ru-RU" sz="1600" dirty="0"/>
              <a:t>Данное игровое приложение несет развлекательный характер и никак не связано с реальными людьми и событиями. Все совпадения случайны.</a:t>
            </a:r>
          </a:p>
          <a:p>
            <a:pPr marL="0" indent="0">
              <a:buNone/>
            </a:pPr>
            <a:r>
              <a:rPr lang="ru-RU" sz="1600" dirty="0"/>
              <a:t>Описание игры:</a:t>
            </a:r>
          </a:p>
          <a:p>
            <a:pPr marL="0" indent="0">
              <a:buNone/>
            </a:pPr>
            <a:r>
              <a:rPr lang="ru-RU" sz="1600" dirty="0"/>
              <a:t>Дорога жизни - симулятор жизни обычного человека. В этом игровом приложении пользователь может выбирать ответы на разные жизненные ситуации.</a:t>
            </a:r>
          </a:p>
          <a:p>
            <a:pPr marL="0" indent="0">
              <a:buNone/>
            </a:pPr>
            <a:r>
              <a:rPr lang="ru-RU" sz="1600" dirty="0"/>
              <a:t>Под конец, после всех выборов, игрок сможет увидеть результат своих действий. На протяжение всего игрового процесса игрок может как прожить за девушку её счастливую жизнь, так и низвергнуть её в пропасть отчаяния. Но это еще не все, так как в игре присутствует еще 5 разных нейтральных концовок, поэтому пройти игру можно с другим выбором и действиями.</a:t>
            </a:r>
          </a:p>
          <a:p>
            <a:pPr marL="0" indent="0">
              <a:buNone/>
            </a:pPr>
            <a:r>
              <a:rPr lang="ru-RU" sz="1600" dirty="0"/>
              <a:t>Цель игры - показать, что каждый выбор имеет последствия и может привести не к очень ожидаемому финалу.</a:t>
            </a:r>
          </a:p>
          <a:p>
            <a:pPr marL="0" indent="0">
              <a:buNone/>
            </a:pP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944515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087" y="157065"/>
            <a:ext cx="10396882" cy="1151965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Правила использования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470262" y="1037026"/>
            <a:ext cx="10394707" cy="85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 smtClean="0"/>
              <a:t>Игрока первоначально встречает экран загрузки и спустя несколько секунд мы видим главный экран.</a:t>
            </a:r>
            <a:endParaRPr lang="ru-RU" sz="16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72" y="1891001"/>
            <a:ext cx="4789850" cy="39812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78286" y="2077616"/>
            <a:ext cx="53868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Здесь мы видим четыре кнопки:</a:t>
            </a:r>
          </a:p>
          <a:p>
            <a:pPr indent="180975">
              <a:buFont typeface="Arial" panose="020B0604020202020204" pitchFamily="34" charset="0"/>
              <a:buChar char="•"/>
            </a:pPr>
            <a:r>
              <a:rPr lang="ru-RU" sz="1600" dirty="0" smtClean="0"/>
              <a:t>Справка в виде кролика с вопросом открывает документ с основными моментами игры (общие сведения о программе, об авторе, рекомендации)</a:t>
            </a:r>
          </a:p>
          <a:p>
            <a:pPr indent="180975">
              <a:buFont typeface="Arial" panose="020B0604020202020204" pitchFamily="34" charset="0"/>
              <a:buChar char="•"/>
            </a:pPr>
            <a:r>
              <a:rPr lang="ru-RU" sz="1600" dirty="0" smtClean="0"/>
              <a:t>Левый кролик – музыка. Открывает окно для выбора музыкального сопровождения.</a:t>
            </a:r>
          </a:p>
          <a:p>
            <a:pPr indent="180975">
              <a:buFont typeface="Arial" panose="020B0604020202020204" pitchFamily="34" charset="0"/>
              <a:buChar char="•"/>
            </a:pPr>
            <a:r>
              <a:rPr lang="ru-RU" sz="1600" dirty="0" smtClean="0"/>
              <a:t>Правый кролик – выход.</a:t>
            </a:r>
          </a:p>
          <a:p>
            <a:pPr indent="180975">
              <a:buFont typeface="Arial" panose="020B0604020202020204" pitchFamily="34" charset="0"/>
              <a:buChar char="•"/>
            </a:pPr>
            <a:r>
              <a:rPr lang="ru-RU" sz="1600" dirty="0" smtClean="0"/>
              <a:t>Центральный кролик – игра. Нажимая на него мы и попадаем  на начало жизни.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768888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190" y="188273"/>
            <a:ext cx="3568820" cy="29374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130351" y="325683"/>
            <a:ext cx="5952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Попадая в начало, мы должны нажать по изображению, чтобы начать само прохождение.</a:t>
            </a:r>
            <a:endParaRPr lang="ru-RU" sz="16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248" y="1095516"/>
            <a:ext cx="3535924" cy="290731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824" y="2811214"/>
            <a:ext cx="3980862" cy="32754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3190" y="3495869"/>
            <a:ext cx="39669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Таким темпом у нас появляется текст и выбор ответа на ситуацию. Нажав на какую-либо кнопку, мы идем дальше по выбранной ветке истории.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066219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902" y="211494"/>
            <a:ext cx="562324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Именно выбор ответа и является основной механикой игрового приложения.</a:t>
            </a:r>
          </a:p>
          <a:p>
            <a:r>
              <a:rPr lang="ru-RU" dirty="0" smtClean="0"/>
              <a:t>Благодаря этому мы и приближаемся к одной из семи концовок: хорошая, плохая и нейтральные.</a:t>
            </a:r>
          </a:p>
          <a:p>
            <a:r>
              <a:rPr lang="ru-RU" dirty="0" smtClean="0"/>
              <a:t>Также щелкнув на изображение концовки мы видим название или девиз окончания и кнопку для перехода на главную форму.</a:t>
            </a:r>
          </a:p>
          <a:p>
            <a:r>
              <a:rPr lang="ru-RU" dirty="0" smtClean="0"/>
              <a:t>Так игрок может пройти все концовки, представленные в этом игровом приложении.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539" y="786190"/>
            <a:ext cx="5150078" cy="4244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735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9580" y="859971"/>
            <a:ext cx="10396882" cy="1151965"/>
          </a:xfrm>
        </p:spPr>
        <p:txBody>
          <a:bodyPr/>
          <a:lstStyle/>
          <a:p>
            <a:r>
              <a:rPr lang="ru-RU" dirty="0" smtClean="0"/>
              <a:t>Спасибо за внимание.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5869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лавное мероприятие">
  <a:themeElements>
    <a:clrScheme name="Желтый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Главное мероприятие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авное мероприятие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TM04033927[[fn=Главное мероприятие]]</Template>
  <TotalTime>223</TotalTime>
  <Words>343</Words>
  <Application>Microsoft Office PowerPoint</Application>
  <PresentationFormat>Широкоэкранный</PresentationFormat>
  <Paragraphs>24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9" baseType="lpstr">
      <vt:lpstr>Arial</vt:lpstr>
      <vt:lpstr>Impact</vt:lpstr>
      <vt:lpstr>Главное мероприятие</vt:lpstr>
      <vt:lpstr>Игровое приложение «Дорога жизни»</vt:lpstr>
      <vt:lpstr>Введение</vt:lpstr>
      <vt:lpstr>Правила использования</vt:lpstr>
      <vt:lpstr>Презентация PowerPoint</vt:lpstr>
      <vt:lpstr>Презентация PowerPoint</vt:lpstr>
      <vt:lpstr>Спасибо за внимание.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Игровое приложение «Дорога жизни»</dc:title>
  <dc:creator>Учетная запись Майкрософт</dc:creator>
  <cp:lastModifiedBy>Учетная запись Майкрософт</cp:lastModifiedBy>
  <cp:revision>10</cp:revision>
  <dcterms:created xsi:type="dcterms:W3CDTF">2024-06-27T11:27:06Z</dcterms:created>
  <dcterms:modified xsi:type="dcterms:W3CDTF">2024-06-28T08:45:26Z</dcterms:modified>
</cp:coreProperties>
</file>

<file path=docProps/thumbnail.jpeg>
</file>